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9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6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27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96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33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1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93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02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81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75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43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28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8A47-7895-4FEE-93F2-C7CE019A384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9AD2-F7CB-4A48-AE76-FDE177170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84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69" y="728228"/>
            <a:ext cx="6876312" cy="517787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Konijn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204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02" y="463255"/>
            <a:ext cx="5743240" cy="53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5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67" y="277039"/>
            <a:ext cx="8682038" cy="658096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0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365125"/>
            <a:ext cx="8234363" cy="610861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088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65" y="461594"/>
            <a:ext cx="8288159" cy="619018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22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70" y="680176"/>
            <a:ext cx="7541654" cy="56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6" y="225855"/>
            <a:ext cx="8306873" cy="63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501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Breedbeeld</PresentationFormat>
  <Paragraphs>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Konijn</vt:lpstr>
      <vt:lpstr>PowerPoint-presentatie</vt:lpstr>
      <vt:lpstr>Rat</vt:lpstr>
      <vt:lpstr>Rat</vt:lpstr>
      <vt:lpstr>Rat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Konijn</dc:title>
  <dc:creator>Berna Schellekens-Twiest</dc:creator>
  <cp:lastModifiedBy>Berna Schellekens-Twiest</cp:lastModifiedBy>
  <cp:revision>2</cp:revision>
  <dcterms:created xsi:type="dcterms:W3CDTF">2016-04-04T08:01:06Z</dcterms:created>
  <dcterms:modified xsi:type="dcterms:W3CDTF">2016-04-04T08:05:08Z</dcterms:modified>
</cp:coreProperties>
</file>